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04" r:id="rId5"/>
    <p:sldId id="307" r:id="rId6"/>
    <p:sldId id="281" r:id="rId7"/>
    <p:sldId id="282" r:id="rId8"/>
    <p:sldId id="318" r:id="rId9"/>
    <p:sldId id="317" r:id="rId10"/>
    <p:sldId id="315" r:id="rId11"/>
    <p:sldId id="314" r:id="rId12"/>
    <p:sldId id="319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327" y="-1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F7E0B5-51E7-43FB-833C-EB099591FE1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357F18-FE51-4F6A-AE51-5A72BA3C4FC1}">
      <dgm:prSet phldrT="[Text]"/>
      <dgm:spPr/>
      <dgm:t>
        <a:bodyPr/>
        <a:lstStyle/>
        <a:p>
          <a:r>
            <a:rPr lang="en-US" dirty="0"/>
            <a:t>1</a:t>
          </a:r>
          <a:endParaRPr lang="en-IN" dirty="0"/>
        </a:p>
      </dgm:t>
    </dgm:pt>
    <dgm:pt modelId="{27EF9B8B-94AA-47D9-B9D7-882E5952C3AB}" type="parTrans" cxnId="{7AC74614-3CA4-4201-941F-219202938A71}">
      <dgm:prSet/>
      <dgm:spPr/>
      <dgm:t>
        <a:bodyPr/>
        <a:lstStyle/>
        <a:p>
          <a:endParaRPr lang="en-IN"/>
        </a:p>
      </dgm:t>
    </dgm:pt>
    <dgm:pt modelId="{94680BE3-76B5-4A04-BDB6-BD5EDCE17886}" type="sibTrans" cxnId="{7AC74614-3CA4-4201-941F-219202938A71}">
      <dgm:prSet/>
      <dgm:spPr/>
      <dgm:t>
        <a:bodyPr/>
        <a:lstStyle/>
        <a:p>
          <a:endParaRPr lang="en-IN"/>
        </a:p>
      </dgm:t>
    </dgm:pt>
    <dgm:pt modelId="{E07EF1DA-64B6-4955-9D47-B5AA06952F70}">
      <dgm:prSet phldrT="[Text]"/>
      <dgm:spPr/>
      <dgm:t>
        <a:bodyPr/>
        <a:lstStyle/>
        <a:p>
          <a:r>
            <a:rPr lang="en-US" dirty="0"/>
            <a:t>Project Selection – Training Support</a:t>
          </a:r>
          <a:endParaRPr lang="en-IN" dirty="0"/>
        </a:p>
      </dgm:t>
    </dgm:pt>
    <dgm:pt modelId="{65A44BC2-2240-4D36-B2BC-62109321FD44}" type="parTrans" cxnId="{855BC85F-81DD-4076-87CD-54BE678FA742}">
      <dgm:prSet/>
      <dgm:spPr/>
      <dgm:t>
        <a:bodyPr/>
        <a:lstStyle/>
        <a:p>
          <a:endParaRPr lang="en-IN"/>
        </a:p>
      </dgm:t>
    </dgm:pt>
    <dgm:pt modelId="{D625E477-71DC-469E-B9E6-FCE12CEB5D69}" type="sibTrans" cxnId="{855BC85F-81DD-4076-87CD-54BE678FA742}">
      <dgm:prSet/>
      <dgm:spPr/>
      <dgm:t>
        <a:bodyPr/>
        <a:lstStyle/>
        <a:p>
          <a:endParaRPr lang="en-IN"/>
        </a:p>
      </dgm:t>
    </dgm:pt>
    <dgm:pt modelId="{58C6A691-C816-4067-BD77-DBEC64CDED89}">
      <dgm:prSet phldrT="[Text]"/>
      <dgm:spPr/>
      <dgm:t>
        <a:bodyPr/>
        <a:lstStyle/>
        <a:p>
          <a:r>
            <a:rPr lang="en-US" dirty="0"/>
            <a:t>2</a:t>
          </a:r>
          <a:endParaRPr lang="en-IN" dirty="0"/>
        </a:p>
      </dgm:t>
    </dgm:pt>
    <dgm:pt modelId="{027F8042-F31E-4A98-9F55-BD84B9502E1E}" type="parTrans" cxnId="{1F1BD2C6-76AB-4889-8AA0-51DDA45B6E0F}">
      <dgm:prSet/>
      <dgm:spPr/>
      <dgm:t>
        <a:bodyPr/>
        <a:lstStyle/>
        <a:p>
          <a:endParaRPr lang="en-IN"/>
        </a:p>
      </dgm:t>
    </dgm:pt>
    <dgm:pt modelId="{C402C846-185D-4999-ADC0-5486DCE8A396}" type="sibTrans" cxnId="{1F1BD2C6-76AB-4889-8AA0-51DDA45B6E0F}">
      <dgm:prSet/>
      <dgm:spPr/>
      <dgm:t>
        <a:bodyPr/>
        <a:lstStyle/>
        <a:p>
          <a:endParaRPr lang="en-IN"/>
        </a:p>
      </dgm:t>
    </dgm:pt>
    <dgm:pt modelId="{6D2BBFAA-2065-4303-8B06-F6970C2F662F}">
      <dgm:prSet phldrT="[Text]"/>
      <dgm:spPr/>
      <dgm:t>
        <a:bodyPr/>
        <a:lstStyle/>
        <a:p>
          <a:r>
            <a:rPr lang="en-US" dirty="0"/>
            <a:t>Jira to plan tasks and WBS</a:t>
          </a:r>
          <a:endParaRPr lang="en-IN" dirty="0"/>
        </a:p>
      </dgm:t>
    </dgm:pt>
    <dgm:pt modelId="{C256118C-D221-4220-9F21-B290F756BB6A}" type="parTrans" cxnId="{7CA2E78C-4B9F-4E2E-9C27-2CF77B46E3F0}">
      <dgm:prSet/>
      <dgm:spPr/>
      <dgm:t>
        <a:bodyPr/>
        <a:lstStyle/>
        <a:p>
          <a:endParaRPr lang="en-IN"/>
        </a:p>
      </dgm:t>
    </dgm:pt>
    <dgm:pt modelId="{A52ED551-F4A1-4949-8E09-B7A257AD8490}" type="sibTrans" cxnId="{7CA2E78C-4B9F-4E2E-9C27-2CF77B46E3F0}">
      <dgm:prSet/>
      <dgm:spPr/>
      <dgm:t>
        <a:bodyPr/>
        <a:lstStyle/>
        <a:p>
          <a:endParaRPr lang="en-IN"/>
        </a:p>
      </dgm:t>
    </dgm:pt>
    <dgm:pt modelId="{9BC1BBA0-60D3-4186-936C-A483AE86119D}">
      <dgm:prSet phldrT="[Text]"/>
      <dgm:spPr/>
      <dgm:t>
        <a:bodyPr/>
        <a:lstStyle/>
        <a:p>
          <a:r>
            <a:rPr lang="en-US" dirty="0"/>
            <a:t>3</a:t>
          </a:r>
          <a:endParaRPr lang="en-IN" dirty="0"/>
        </a:p>
      </dgm:t>
    </dgm:pt>
    <dgm:pt modelId="{DA5F089E-3690-47F2-ABE7-A59AB8BB51FC}" type="parTrans" cxnId="{A387512D-103B-4CC4-BA14-1A8C5F59B051}">
      <dgm:prSet/>
      <dgm:spPr/>
      <dgm:t>
        <a:bodyPr/>
        <a:lstStyle/>
        <a:p>
          <a:endParaRPr lang="en-IN"/>
        </a:p>
      </dgm:t>
    </dgm:pt>
    <dgm:pt modelId="{7E1F4CE9-0995-4516-BA48-4A9A5F67AC7E}" type="sibTrans" cxnId="{A387512D-103B-4CC4-BA14-1A8C5F59B051}">
      <dgm:prSet/>
      <dgm:spPr/>
      <dgm:t>
        <a:bodyPr/>
        <a:lstStyle/>
        <a:p>
          <a:endParaRPr lang="en-IN"/>
        </a:p>
      </dgm:t>
    </dgm:pt>
    <dgm:pt modelId="{695348BE-07BE-4E46-BCAF-D93311029529}">
      <dgm:prSet phldrT="[Text]"/>
      <dgm:spPr/>
      <dgm:t>
        <a:bodyPr/>
        <a:lstStyle/>
        <a:p>
          <a:r>
            <a:rPr lang="en-US" dirty="0"/>
            <a:t>Testcase Templates </a:t>
          </a:r>
          <a:endParaRPr lang="en-IN" dirty="0"/>
        </a:p>
      </dgm:t>
    </dgm:pt>
    <dgm:pt modelId="{A15A8ECC-3F3E-4BAE-8723-5B78E6FB2138}" type="parTrans" cxnId="{DCF2C758-B893-44FD-AB52-AF411F0B4DF8}">
      <dgm:prSet/>
      <dgm:spPr/>
      <dgm:t>
        <a:bodyPr/>
        <a:lstStyle/>
        <a:p>
          <a:endParaRPr lang="en-IN"/>
        </a:p>
      </dgm:t>
    </dgm:pt>
    <dgm:pt modelId="{E8AF0AC9-D288-40AA-9482-71733645BE7E}" type="sibTrans" cxnId="{DCF2C758-B893-44FD-AB52-AF411F0B4DF8}">
      <dgm:prSet/>
      <dgm:spPr/>
      <dgm:t>
        <a:bodyPr/>
        <a:lstStyle/>
        <a:p>
          <a:endParaRPr lang="en-IN"/>
        </a:p>
      </dgm:t>
    </dgm:pt>
    <dgm:pt modelId="{79AA1A57-3DEB-4ABE-8B38-3928B63D9365}">
      <dgm:prSet phldrT="[Text]"/>
      <dgm:spPr/>
      <dgm:t>
        <a:bodyPr/>
        <a:lstStyle/>
        <a:p>
          <a:r>
            <a:rPr lang="en-US" dirty="0"/>
            <a:t>4</a:t>
          </a:r>
          <a:endParaRPr lang="en-IN" dirty="0"/>
        </a:p>
      </dgm:t>
    </dgm:pt>
    <dgm:pt modelId="{DE71D3A4-CD6E-42A6-A9BB-85A3E2613E25}" type="parTrans" cxnId="{C8072F88-CF59-457B-9FE7-20A9230254A2}">
      <dgm:prSet/>
      <dgm:spPr/>
      <dgm:t>
        <a:bodyPr/>
        <a:lstStyle/>
        <a:p>
          <a:endParaRPr lang="en-IN"/>
        </a:p>
      </dgm:t>
    </dgm:pt>
    <dgm:pt modelId="{6F2EDC4B-45ED-4368-96B9-DFB2FA318925}" type="sibTrans" cxnId="{C8072F88-CF59-457B-9FE7-20A9230254A2}">
      <dgm:prSet/>
      <dgm:spPr/>
      <dgm:t>
        <a:bodyPr/>
        <a:lstStyle/>
        <a:p>
          <a:endParaRPr lang="en-IN"/>
        </a:p>
      </dgm:t>
    </dgm:pt>
    <dgm:pt modelId="{04162AC1-D477-4FC5-B87C-39CD30025974}">
      <dgm:prSet/>
      <dgm:spPr/>
      <dgm:t>
        <a:bodyPr/>
        <a:lstStyle/>
        <a:p>
          <a:r>
            <a:rPr lang="en-US" dirty="0"/>
            <a:t>5</a:t>
          </a:r>
          <a:endParaRPr lang="en-IN" dirty="0"/>
        </a:p>
      </dgm:t>
    </dgm:pt>
    <dgm:pt modelId="{33926E9B-E258-4DDB-8D2C-2BCCC0735FF3}" type="parTrans" cxnId="{3E54F9C4-260D-4FE0-ADCB-CAAB90897D62}">
      <dgm:prSet/>
      <dgm:spPr/>
      <dgm:t>
        <a:bodyPr/>
        <a:lstStyle/>
        <a:p>
          <a:endParaRPr lang="en-IN"/>
        </a:p>
      </dgm:t>
    </dgm:pt>
    <dgm:pt modelId="{0A412BC8-442B-4D09-B0C7-9C7B3A2E67CD}" type="sibTrans" cxnId="{3E54F9C4-260D-4FE0-ADCB-CAAB90897D62}">
      <dgm:prSet/>
      <dgm:spPr/>
      <dgm:t>
        <a:bodyPr/>
        <a:lstStyle/>
        <a:p>
          <a:endParaRPr lang="en-IN"/>
        </a:p>
      </dgm:t>
    </dgm:pt>
    <dgm:pt modelId="{ECD170F3-E558-4399-9D97-F9D1E55253B7}">
      <dgm:prSet/>
      <dgm:spPr/>
      <dgm:t>
        <a:bodyPr/>
        <a:lstStyle/>
        <a:p>
          <a:r>
            <a:rPr lang="en-US"/>
            <a:t>Status update in jira</a:t>
          </a:r>
          <a:endParaRPr lang="en-IN"/>
        </a:p>
      </dgm:t>
    </dgm:pt>
    <dgm:pt modelId="{5BFB9269-5E04-46AB-ADEE-C8E5B6B41A59}" type="parTrans" cxnId="{667AE4E9-EBA9-4874-947D-E874A6680961}">
      <dgm:prSet/>
      <dgm:spPr/>
      <dgm:t>
        <a:bodyPr/>
        <a:lstStyle/>
        <a:p>
          <a:endParaRPr lang="en-IN"/>
        </a:p>
      </dgm:t>
    </dgm:pt>
    <dgm:pt modelId="{5DE771CD-4A9D-4245-AD5A-93E81E9477BD}" type="sibTrans" cxnId="{667AE4E9-EBA9-4874-947D-E874A6680961}">
      <dgm:prSet/>
      <dgm:spPr/>
      <dgm:t>
        <a:bodyPr/>
        <a:lstStyle/>
        <a:p>
          <a:endParaRPr lang="en-IN"/>
        </a:p>
      </dgm:t>
    </dgm:pt>
    <dgm:pt modelId="{7155F83F-0789-49C3-A2EC-AFDF1494A481}">
      <dgm:prSet/>
      <dgm:spPr/>
      <dgm:t>
        <a:bodyPr/>
        <a:lstStyle/>
        <a:p>
          <a:r>
            <a:rPr lang="en-US" dirty="0"/>
            <a:t>Testcases are written using POM</a:t>
          </a:r>
          <a:endParaRPr lang="en-IN" dirty="0"/>
        </a:p>
      </dgm:t>
    </dgm:pt>
    <dgm:pt modelId="{510EA9B9-5373-4F1D-8356-60227AE67D43}" type="parTrans" cxnId="{DC205697-F7C2-4747-9F79-171E1F50074D}">
      <dgm:prSet/>
      <dgm:spPr/>
      <dgm:t>
        <a:bodyPr/>
        <a:lstStyle/>
        <a:p>
          <a:endParaRPr lang="en-IN"/>
        </a:p>
      </dgm:t>
    </dgm:pt>
    <dgm:pt modelId="{0BE380F2-CBDA-4702-8D14-DFA0732F581A}" type="sibTrans" cxnId="{DC205697-F7C2-4747-9F79-171E1F50074D}">
      <dgm:prSet/>
      <dgm:spPr/>
      <dgm:t>
        <a:bodyPr/>
        <a:lstStyle/>
        <a:p>
          <a:endParaRPr lang="en-IN"/>
        </a:p>
      </dgm:t>
    </dgm:pt>
    <dgm:pt modelId="{67394BB5-A6FE-471B-A855-ABB9BAAA38EC}" type="pres">
      <dgm:prSet presAssocID="{C7F7E0B5-51E7-43FB-833C-EB099591FE1D}" presName="linearFlow" presStyleCnt="0">
        <dgm:presLayoutVars>
          <dgm:dir/>
          <dgm:animLvl val="lvl"/>
          <dgm:resizeHandles val="exact"/>
        </dgm:presLayoutVars>
      </dgm:prSet>
      <dgm:spPr/>
    </dgm:pt>
    <dgm:pt modelId="{BED3E02F-3F98-4426-95A3-D06DF8E5FE68}" type="pres">
      <dgm:prSet presAssocID="{D2357F18-FE51-4F6A-AE51-5A72BA3C4FC1}" presName="composite" presStyleCnt="0"/>
      <dgm:spPr/>
    </dgm:pt>
    <dgm:pt modelId="{16145EBF-8902-4CE0-AD9E-0D728865458C}" type="pres">
      <dgm:prSet presAssocID="{D2357F18-FE51-4F6A-AE51-5A72BA3C4FC1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284BF69-9C28-4B8C-9552-EB93D50CDC8E}" type="pres">
      <dgm:prSet presAssocID="{D2357F18-FE51-4F6A-AE51-5A72BA3C4FC1}" presName="descendantText" presStyleLbl="alignAcc1" presStyleIdx="0" presStyleCnt="5" custScaleY="100000">
        <dgm:presLayoutVars>
          <dgm:bulletEnabled val="1"/>
        </dgm:presLayoutVars>
      </dgm:prSet>
      <dgm:spPr/>
    </dgm:pt>
    <dgm:pt modelId="{94FA04E2-5E8A-4FFF-855D-B51ABA5A314E}" type="pres">
      <dgm:prSet presAssocID="{94680BE3-76B5-4A04-BDB6-BD5EDCE17886}" presName="sp" presStyleCnt="0"/>
      <dgm:spPr/>
    </dgm:pt>
    <dgm:pt modelId="{43AC8494-0028-4E23-A30B-4D07DECABB18}" type="pres">
      <dgm:prSet presAssocID="{58C6A691-C816-4067-BD77-DBEC64CDED89}" presName="composite" presStyleCnt="0"/>
      <dgm:spPr/>
    </dgm:pt>
    <dgm:pt modelId="{07DB6DB7-5838-4325-B5F5-E526AA8DADD8}" type="pres">
      <dgm:prSet presAssocID="{58C6A691-C816-4067-BD77-DBEC64CDED8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54F31149-18B5-4056-BC33-448F22EEF448}" type="pres">
      <dgm:prSet presAssocID="{58C6A691-C816-4067-BD77-DBEC64CDED89}" presName="descendantText" presStyleLbl="alignAcc1" presStyleIdx="1" presStyleCnt="5">
        <dgm:presLayoutVars>
          <dgm:bulletEnabled val="1"/>
        </dgm:presLayoutVars>
      </dgm:prSet>
      <dgm:spPr/>
    </dgm:pt>
    <dgm:pt modelId="{E8EBA850-96D5-4213-A4F6-DEEC7A34867B}" type="pres">
      <dgm:prSet presAssocID="{C402C846-185D-4999-ADC0-5486DCE8A396}" presName="sp" presStyleCnt="0"/>
      <dgm:spPr/>
    </dgm:pt>
    <dgm:pt modelId="{BFFC1D55-FD43-47A7-8321-7DF091FAED15}" type="pres">
      <dgm:prSet presAssocID="{9BC1BBA0-60D3-4186-936C-A483AE86119D}" presName="composite" presStyleCnt="0"/>
      <dgm:spPr/>
    </dgm:pt>
    <dgm:pt modelId="{0B950E90-33E7-4F0B-88E9-B7FDEC6EC8E0}" type="pres">
      <dgm:prSet presAssocID="{9BC1BBA0-60D3-4186-936C-A483AE86119D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39FFE34-CDF9-4D1F-8DF8-61EF66CAA678}" type="pres">
      <dgm:prSet presAssocID="{9BC1BBA0-60D3-4186-936C-A483AE86119D}" presName="descendantText" presStyleLbl="alignAcc1" presStyleIdx="2" presStyleCnt="5">
        <dgm:presLayoutVars>
          <dgm:bulletEnabled val="1"/>
        </dgm:presLayoutVars>
      </dgm:prSet>
      <dgm:spPr/>
    </dgm:pt>
    <dgm:pt modelId="{DED3C685-C78C-425E-AA37-740A2E3B5396}" type="pres">
      <dgm:prSet presAssocID="{7E1F4CE9-0995-4516-BA48-4A9A5F67AC7E}" presName="sp" presStyleCnt="0"/>
      <dgm:spPr/>
    </dgm:pt>
    <dgm:pt modelId="{7882A004-F1D1-42D3-AF72-60819196FDCC}" type="pres">
      <dgm:prSet presAssocID="{79AA1A57-3DEB-4ABE-8B38-3928B63D9365}" presName="composite" presStyleCnt="0"/>
      <dgm:spPr/>
    </dgm:pt>
    <dgm:pt modelId="{32FA5A74-42B3-469A-B7BE-97B9CA745C7E}" type="pres">
      <dgm:prSet presAssocID="{79AA1A57-3DEB-4ABE-8B38-3928B63D9365}" presName="parentText" presStyleLbl="alignNode1" presStyleIdx="3" presStyleCnt="5" custLinFactNeighborX="0" custLinFactNeighborY="-1254">
        <dgm:presLayoutVars>
          <dgm:chMax val="1"/>
          <dgm:bulletEnabled val="1"/>
        </dgm:presLayoutVars>
      </dgm:prSet>
      <dgm:spPr/>
    </dgm:pt>
    <dgm:pt modelId="{8EA93858-E6A1-4ED1-9D78-66A7D8FE1AF5}" type="pres">
      <dgm:prSet presAssocID="{79AA1A57-3DEB-4ABE-8B38-3928B63D9365}" presName="descendantText" presStyleLbl="alignAcc1" presStyleIdx="3" presStyleCnt="5">
        <dgm:presLayoutVars>
          <dgm:bulletEnabled val="1"/>
        </dgm:presLayoutVars>
      </dgm:prSet>
      <dgm:spPr/>
    </dgm:pt>
    <dgm:pt modelId="{A65F0F72-0B5C-45B7-8F22-4DFA488E71FB}" type="pres">
      <dgm:prSet presAssocID="{6F2EDC4B-45ED-4368-96B9-DFB2FA318925}" presName="sp" presStyleCnt="0"/>
      <dgm:spPr/>
    </dgm:pt>
    <dgm:pt modelId="{B3766E95-B03D-431B-B899-D078E48FC407}" type="pres">
      <dgm:prSet presAssocID="{04162AC1-D477-4FC5-B87C-39CD30025974}" presName="composite" presStyleCnt="0"/>
      <dgm:spPr/>
    </dgm:pt>
    <dgm:pt modelId="{21A600CC-1E25-4C46-85DB-076663CFB141}" type="pres">
      <dgm:prSet presAssocID="{04162AC1-D477-4FC5-B87C-39CD30025974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4EAEF325-B338-452B-A3FF-AAB3564345FB}" type="pres">
      <dgm:prSet presAssocID="{04162AC1-D477-4FC5-B87C-39CD30025974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78398B0E-7386-45D8-B00C-6273C6EE9CD0}" type="presOf" srcId="{ECD170F3-E558-4399-9D97-F9D1E55253B7}" destId="{4EAEF325-B338-452B-A3FF-AAB3564345FB}" srcOrd="0" destOrd="0" presId="urn:microsoft.com/office/officeart/2005/8/layout/chevron2"/>
    <dgm:cxn modelId="{7AC74614-3CA4-4201-941F-219202938A71}" srcId="{C7F7E0B5-51E7-43FB-833C-EB099591FE1D}" destId="{D2357F18-FE51-4F6A-AE51-5A72BA3C4FC1}" srcOrd="0" destOrd="0" parTransId="{27EF9B8B-94AA-47D9-B9D7-882E5952C3AB}" sibTransId="{94680BE3-76B5-4A04-BDB6-BD5EDCE17886}"/>
    <dgm:cxn modelId="{D02EFA28-EA18-446C-9EBC-5580E33EFE1E}" type="presOf" srcId="{7155F83F-0789-49C3-A2EC-AFDF1494A481}" destId="{8EA93858-E6A1-4ED1-9D78-66A7D8FE1AF5}" srcOrd="0" destOrd="0" presId="urn:microsoft.com/office/officeart/2005/8/layout/chevron2"/>
    <dgm:cxn modelId="{A387512D-103B-4CC4-BA14-1A8C5F59B051}" srcId="{C7F7E0B5-51E7-43FB-833C-EB099591FE1D}" destId="{9BC1BBA0-60D3-4186-936C-A483AE86119D}" srcOrd="2" destOrd="0" parTransId="{DA5F089E-3690-47F2-ABE7-A59AB8BB51FC}" sibTransId="{7E1F4CE9-0995-4516-BA48-4A9A5F67AC7E}"/>
    <dgm:cxn modelId="{8436145C-776A-4082-B1A8-74F871D390A3}" type="presOf" srcId="{6D2BBFAA-2065-4303-8B06-F6970C2F662F}" destId="{54F31149-18B5-4056-BC33-448F22EEF448}" srcOrd="0" destOrd="0" presId="urn:microsoft.com/office/officeart/2005/8/layout/chevron2"/>
    <dgm:cxn modelId="{855BC85F-81DD-4076-87CD-54BE678FA742}" srcId="{D2357F18-FE51-4F6A-AE51-5A72BA3C4FC1}" destId="{E07EF1DA-64B6-4955-9D47-B5AA06952F70}" srcOrd="0" destOrd="0" parTransId="{65A44BC2-2240-4D36-B2BC-62109321FD44}" sibTransId="{D625E477-71DC-469E-B9E6-FCE12CEB5D69}"/>
    <dgm:cxn modelId="{DCF2C758-B893-44FD-AB52-AF411F0B4DF8}" srcId="{9BC1BBA0-60D3-4186-936C-A483AE86119D}" destId="{695348BE-07BE-4E46-BCAF-D93311029529}" srcOrd="0" destOrd="0" parTransId="{A15A8ECC-3F3E-4BAE-8723-5B78E6FB2138}" sibTransId="{E8AF0AC9-D288-40AA-9482-71733645BE7E}"/>
    <dgm:cxn modelId="{80F11281-FD1C-44ED-9D8F-34120D5A0F9E}" type="presOf" srcId="{79AA1A57-3DEB-4ABE-8B38-3928B63D9365}" destId="{32FA5A74-42B3-469A-B7BE-97B9CA745C7E}" srcOrd="0" destOrd="0" presId="urn:microsoft.com/office/officeart/2005/8/layout/chevron2"/>
    <dgm:cxn modelId="{40607C85-0648-4145-AAC7-F08A6529F641}" type="presOf" srcId="{04162AC1-D477-4FC5-B87C-39CD30025974}" destId="{21A600CC-1E25-4C46-85DB-076663CFB141}" srcOrd="0" destOrd="0" presId="urn:microsoft.com/office/officeart/2005/8/layout/chevron2"/>
    <dgm:cxn modelId="{C8072F88-CF59-457B-9FE7-20A9230254A2}" srcId="{C7F7E0B5-51E7-43FB-833C-EB099591FE1D}" destId="{79AA1A57-3DEB-4ABE-8B38-3928B63D9365}" srcOrd="3" destOrd="0" parTransId="{DE71D3A4-CD6E-42A6-A9BB-85A3E2613E25}" sibTransId="{6F2EDC4B-45ED-4368-96B9-DFB2FA318925}"/>
    <dgm:cxn modelId="{7CA2E78C-4B9F-4E2E-9C27-2CF77B46E3F0}" srcId="{58C6A691-C816-4067-BD77-DBEC64CDED89}" destId="{6D2BBFAA-2065-4303-8B06-F6970C2F662F}" srcOrd="0" destOrd="0" parTransId="{C256118C-D221-4220-9F21-B290F756BB6A}" sibTransId="{A52ED551-F4A1-4949-8E09-B7A257AD8490}"/>
    <dgm:cxn modelId="{DC205697-F7C2-4747-9F79-171E1F50074D}" srcId="{79AA1A57-3DEB-4ABE-8B38-3928B63D9365}" destId="{7155F83F-0789-49C3-A2EC-AFDF1494A481}" srcOrd="0" destOrd="0" parTransId="{510EA9B9-5373-4F1D-8356-60227AE67D43}" sibTransId="{0BE380F2-CBDA-4702-8D14-DFA0732F581A}"/>
    <dgm:cxn modelId="{887D079D-A0D4-484C-8CC8-2434B64F542A}" type="presOf" srcId="{C7F7E0B5-51E7-43FB-833C-EB099591FE1D}" destId="{67394BB5-A6FE-471B-A855-ABB9BAAA38EC}" srcOrd="0" destOrd="0" presId="urn:microsoft.com/office/officeart/2005/8/layout/chevron2"/>
    <dgm:cxn modelId="{9C11F1A7-150C-4D10-A1C0-6D968D900CEC}" type="presOf" srcId="{9BC1BBA0-60D3-4186-936C-A483AE86119D}" destId="{0B950E90-33E7-4F0B-88E9-B7FDEC6EC8E0}" srcOrd="0" destOrd="0" presId="urn:microsoft.com/office/officeart/2005/8/layout/chevron2"/>
    <dgm:cxn modelId="{830396B9-38BF-441D-80DE-F8215CB2390F}" type="presOf" srcId="{58C6A691-C816-4067-BD77-DBEC64CDED89}" destId="{07DB6DB7-5838-4325-B5F5-E526AA8DADD8}" srcOrd="0" destOrd="0" presId="urn:microsoft.com/office/officeart/2005/8/layout/chevron2"/>
    <dgm:cxn modelId="{A1E46CBB-81E7-416B-BB4C-C9A04E8399FA}" type="presOf" srcId="{D2357F18-FE51-4F6A-AE51-5A72BA3C4FC1}" destId="{16145EBF-8902-4CE0-AD9E-0D728865458C}" srcOrd="0" destOrd="0" presId="urn:microsoft.com/office/officeart/2005/8/layout/chevron2"/>
    <dgm:cxn modelId="{3E54F9C4-260D-4FE0-ADCB-CAAB90897D62}" srcId="{C7F7E0B5-51E7-43FB-833C-EB099591FE1D}" destId="{04162AC1-D477-4FC5-B87C-39CD30025974}" srcOrd="4" destOrd="0" parTransId="{33926E9B-E258-4DDB-8D2C-2BCCC0735FF3}" sibTransId="{0A412BC8-442B-4D09-B0C7-9C7B3A2E67CD}"/>
    <dgm:cxn modelId="{1F1BD2C6-76AB-4889-8AA0-51DDA45B6E0F}" srcId="{C7F7E0B5-51E7-43FB-833C-EB099591FE1D}" destId="{58C6A691-C816-4067-BD77-DBEC64CDED89}" srcOrd="1" destOrd="0" parTransId="{027F8042-F31E-4A98-9F55-BD84B9502E1E}" sibTransId="{C402C846-185D-4999-ADC0-5486DCE8A396}"/>
    <dgm:cxn modelId="{F67F01CD-3EC7-4FD9-B89E-E89F7BA6E96F}" type="presOf" srcId="{E07EF1DA-64B6-4955-9D47-B5AA06952F70}" destId="{5284BF69-9C28-4B8C-9552-EB93D50CDC8E}" srcOrd="0" destOrd="0" presId="urn:microsoft.com/office/officeart/2005/8/layout/chevron2"/>
    <dgm:cxn modelId="{522D90E9-4CA9-46D9-A963-BE840942F235}" type="presOf" srcId="{695348BE-07BE-4E46-BCAF-D93311029529}" destId="{D39FFE34-CDF9-4D1F-8DF8-61EF66CAA678}" srcOrd="0" destOrd="0" presId="urn:microsoft.com/office/officeart/2005/8/layout/chevron2"/>
    <dgm:cxn modelId="{667AE4E9-EBA9-4874-947D-E874A6680961}" srcId="{04162AC1-D477-4FC5-B87C-39CD30025974}" destId="{ECD170F3-E558-4399-9D97-F9D1E55253B7}" srcOrd="0" destOrd="0" parTransId="{5BFB9269-5E04-46AB-ADEE-C8E5B6B41A59}" sibTransId="{5DE771CD-4A9D-4245-AD5A-93E81E9477BD}"/>
    <dgm:cxn modelId="{FD5AC4E6-8457-4AE1-AC14-A2B528631391}" type="presParOf" srcId="{67394BB5-A6FE-471B-A855-ABB9BAAA38EC}" destId="{BED3E02F-3F98-4426-95A3-D06DF8E5FE68}" srcOrd="0" destOrd="0" presId="urn:microsoft.com/office/officeart/2005/8/layout/chevron2"/>
    <dgm:cxn modelId="{6CB38AD2-9857-4855-81F8-B3987BF1E00E}" type="presParOf" srcId="{BED3E02F-3F98-4426-95A3-D06DF8E5FE68}" destId="{16145EBF-8902-4CE0-AD9E-0D728865458C}" srcOrd="0" destOrd="0" presId="urn:microsoft.com/office/officeart/2005/8/layout/chevron2"/>
    <dgm:cxn modelId="{05FF5573-B82C-46D0-8A89-25172FE41B60}" type="presParOf" srcId="{BED3E02F-3F98-4426-95A3-D06DF8E5FE68}" destId="{5284BF69-9C28-4B8C-9552-EB93D50CDC8E}" srcOrd="1" destOrd="0" presId="urn:microsoft.com/office/officeart/2005/8/layout/chevron2"/>
    <dgm:cxn modelId="{C78CC987-D471-43F8-87E6-4FA206EB0F5F}" type="presParOf" srcId="{67394BB5-A6FE-471B-A855-ABB9BAAA38EC}" destId="{94FA04E2-5E8A-4FFF-855D-B51ABA5A314E}" srcOrd="1" destOrd="0" presId="urn:microsoft.com/office/officeart/2005/8/layout/chevron2"/>
    <dgm:cxn modelId="{D99656E3-E0E6-4C06-BF3F-61AA3883ECC1}" type="presParOf" srcId="{67394BB5-A6FE-471B-A855-ABB9BAAA38EC}" destId="{43AC8494-0028-4E23-A30B-4D07DECABB18}" srcOrd="2" destOrd="0" presId="urn:microsoft.com/office/officeart/2005/8/layout/chevron2"/>
    <dgm:cxn modelId="{0132898E-D14E-4848-9D3F-A41999CAADDC}" type="presParOf" srcId="{43AC8494-0028-4E23-A30B-4D07DECABB18}" destId="{07DB6DB7-5838-4325-B5F5-E526AA8DADD8}" srcOrd="0" destOrd="0" presId="urn:microsoft.com/office/officeart/2005/8/layout/chevron2"/>
    <dgm:cxn modelId="{A54270DB-2703-4168-A5E8-C4E231C0E126}" type="presParOf" srcId="{43AC8494-0028-4E23-A30B-4D07DECABB18}" destId="{54F31149-18B5-4056-BC33-448F22EEF448}" srcOrd="1" destOrd="0" presId="urn:microsoft.com/office/officeart/2005/8/layout/chevron2"/>
    <dgm:cxn modelId="{1524862F-878C-448B-B95A-75C463324ED2}" type="presParOf" srcId="{67394BB5-A6FE-471B-A855-ABB9BAAA38EC}" destId="{E8EBA850-96D5-4213-A4F6-DEEC7A34867B}" srcOrd="3" destOrd="0" presId="urn:microsoft.com/office/officeart/2005/8/layout/chevron2"/>
    <dgm:cxn modelId="{58DBEF28-70D6-4321-91DF-FCACF312559A}" type="presParOf" srcId="{67394BB5-A6FE-471B-A855-ABB9BAAA38EC}" destId="{BFFC1D55-FD43-47A7-8321-7DF091FAED15}" srcOrd="4" destOrd="0" presId="urn:microsoft.com/office/officeart/2005/8/layout/chevron2"/>
    <dgm:cxn modelId="{AB03228B-3157-45CB-A07B-986002C5349D}" type="presParOf" srcId="{BFFC1D55-FD43-47A7-8321-7DF091FAED15}" destId="{0B950E90-33E7-4F0B-88E9-B7FDEC6EC8E0}" srcOrd="0" destOrd="0" presId="urn:microsoft.com/office/officeart/2005/8/layout/chevron2"/>
    <dgm:cxn modelId="{3248CC5F-A166-4B01-A787-E5424B8EABF6}" type="presParOf" srcId="{BFFC1D55-FD43-47A7-8321-7DF091FAED15}" destId="{D39FFE34-CDF9-4D1F-8DF8-61EF66CAA678}" srcOrd="1" destOrd="0" presId="urn:microsoft.com/office/officeart/2005/8/layout/chevron2"/>
    <dgm:cxn modelId="{ADF657C2-AF47-4258-A947-3E6C6BF28159}" type="presParOf" srcId="{67394BB5-A6FE-471B-A855-ABB9BAAA38EC}" destId="{DED3C685-C78C-425E-AA37-740A2E3B5396}" srcOrd="5" destOrd="0" presId="urn:microsoft.com/office/officeart/2005/8/layout/chevron2"/>
    <dgm:cxn modelId="{8400389A-B577-4B15-B300-FCF3E7235DAC}" type="presParOf" srcId="{67394BB5-A6FE-471B-A855-ABB9BAAA38EC}" destId="{7882A004-F1D1-42D3-AF72-60819196FDCC}" srcOrd="6" destOrd="0" presId="urn:microsoft.com/office/officeart/2005/8/layout/chevron2"/>
    <dgm:cxn modelId="{96FBC984-6B63-49BD-A6CE-C3661239049B}" type="presParOf" srcId="{7882A004-F1D1-42D3-AF72-60819196FDCC}" destId="{32FA5A74-42B3-469A-B7BE-97B9CA745C7E}" srcOrd="0" destOrd="0" presId="urn:microsoft.com/office/officeart/2005/8/layout/chevron2"/>
    <dgm:cxn modelId="{C7CB8E67-99B4-4F77-AE71-A1F2DA2932BF}" type="presParOf" srcId="{7882A004-F1D1-42D3-AF72-60819196FDCC}" destId="{8EA93858-E6A1-4ED1-9D78-66A7D8FE1AF5}" srcOrd="1" destOrd="0" presId="urn:microsoft.com/office/officeart/2005/8/layout/chevron2"/>
    <dgm:cxn modelId="{E166870D-CD99-4C25-8E84-685BA78A2CC9}" type="presParOf" srcId="{67394BB5-A6FE-471B-A855-ABB9BAAA38EC}" destId="{A65F0F72-0B5C-45B7-8F22-4DFA488E71FB}" srcOrd="7" destOrd="0" presId="urn:microsoft.com/office/officeart/2005/8/layout/chevron2"/>
    <dgm:cxn modelId="{A689CD9C-DF75-4C4E-B8E4-B90EB3155D68}" type="presParOf" srcId="{67394BB5-A6FE-471B-A855-ABB9BAAA38EC}" destId="{B3766E95-B03D-431B-B899-D078E48FC407}" srcOrd="8" destOrd="0" presId="urn:microsoft.com/office/officeart/2005/8/layout/chevron2"/>
    <dgm:cxn modelId="{602028E3-C0B3-4A2F-B36C-5ADFD397E0DD}" type="presParOf" srcId="{B3766E95-B03D-431B-B899-D078E48FC407}" destId="{21A600CC-1E25-4C46-85DB-076663CFB141}" srcOrd="0" destOrd="0" presId="urn:microsoft.com/office/officeart/2005/8/layout/chevron2"/>
    <dgm:cxn modelId="{78C4AB84-11E2-4084-84EB-DAA296A34AF1}" type="presParOf" srcId="{B3766E95-B03D-431B-B899-D078E48FC407}" destId="{4EAEF325-B338-452B-A3FF-AAB3564345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45EBF-8902-4CE0-AD9E-0D728865458C}">
      <dsp:nvSpPr>
        <dsp:cNvPr id="0" name=""/>
        <dsp:cNvSpPr/>
      </dsp:nvSpPr>
      <dsp:spPr>
        <a:xfrm rot="5400000">
          <a:off x="-176458" y="178076"/>
          <a:ext cx="1176392" cy="8234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  <a:endParaRPr lang="en-IN" sz="1900" kern="1200" dirty="0"/>
        </a:p>
      </dsp:txBody>
      <dsp:txXfrm rot="-5400000">
        <a:off x="1" y="413354"/>
        <a:ext cx="823474" cy="352918"/>
      </dsp:txXfrm>
    </dsp:sp>
    <dsp:sp modelId="{5284BF69-9C28-4B8C-9552-EB93D50CDC8E}">
      <dsp:nvSpPr>
        <dsp:cNvPr id="0" name=""/>
        <dsp:cNvSpPr/>
      </dsp:nvSpPr>
      <dsp:spPr>
        <a:xfrm rot="5400000">
          <a:off x="4011653" y="-3186561"/>
          <a:ext cx="764654" cy="71410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Project Selection – Training Support</a:t>
          </a:r>
          <a:endParaRPr lang="en-IN" sz="3300" kern="1200" dirty="0"/>
        </a:p>
      </dsp:txBody>
      <dsp:txXfrm rot="-5400000">
        <a:off x="823474" y="38945"/>
        <a:ext cx="7103686" cy="690000"/>
      </dsp:txXfrm>
    </dsp:sp>
    <dsp:sp modelId="{07DB6DB7-5838-4325-B5F5-E526AA8DADD8}">
      <dsp:nvSpPr>
        <dsp:cNvPr id="0" name=""/>
        <dsp:cNvSpPr/>
      </dsp:nvSpPr>
      <dsp:spPr>
        <a:xfrm rot="5400000">
          <a:off x="-176458" y="1238203"/>
          <a:ext cx="1176392" cy="8234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  <a:endParaRPr lang="en-IN" sz="1900" kern="1200" dirty="0"/>
        </a:p>
      </dsp:txBody>
      <dsp:txXfrm rot="-5400000">
        <a:off x="1" y="1473481"/>
        <a:ext cx="823474" cy="352918"/>
      </dsp:txXfrm>
    </dsp:sp>
    <dsp:sp modelId="{54F31149-18B5-4056-BC33-448F22EEF448}">
      <dsp:nvSpPr>
        <dsp:cNvPr id="0" name=""/>
        <dsp:cNvSpPr/>
      </dsp:nvSpPr>
      <dsp:spPr>
        <a:xfrm rot="5400000">
          <a:off x="4011653" y="-2126434"/>
          <a:ext cx="764654" cy="71410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Jira to plan tasks and WBS</a:t>
          </a:r>
          <a:endParaRPr lang="en-IN" sz="3300" kern="1200" dirty="0"/>
        </a:p>
      </dsp:txBody>
      <dsp:txXfrm rot="-5400000">
        <a:off x="823474" y="1099072"/>
        <a:ext cx="7103686" cy="690000"/>
      </dsp:txXfrm>
    </dsp:sp>
    <dsp:sp modelId="{0B950E90-33E7-4F0B-88E9-B7FDEC6EC8E0}">
      <dsp:nvSpPr>
        <dsp:cNvPr id="0" name=""/>
        <dsp:cNvSpPr/>
      </dsp:nvSpPr>
      <dsp:spPr>
        <a:xfrm rot="5400000">
          <a:off x="-176458" y="2298331"/>
          <a:ext cx="1176392" cy="8234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endParaRPr lang="en-IN" sz="1900" kern="1200" dirty="0"/>
        </a:p>
      </dsp:txBody>
      <dsp:txXfrm rot="-5400000">
        <a:off x="1" y="2533609"/>
        <a:ext cx="823474" cy="352918"/>
      </dsp:txXfrm>
    </dsp:sp>
    <dsp:sp modelId="{D39FFE34-CDF9-4D1F-8DF8-61EF66CAA678}">
      <dsp:nvSpPr>
        <dsp:cNvPr id="0" name=""/>
        <dsp:cNvSpPr/>
      </dsp:nvSpPr>
      <dsp:spPr>
        <a:xfrm rot="5400000">
          <a:off x="4011653" y="-1066306"/>
          <a:ext cx="764654" cy="71410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Testcase Templates </a:t>
          </a:r>
          <a:endParaRPr lang="en-IN" sz="3300" kern="1200" dirty="0"/>
        </a:p>
      </dsp:txBody>
      <dsp:txXfrm rot="-5400000">
        <a:off x="823474" y="2159200"/>
        <a:ext cx="7103686" cy="690000"/>
      </dsp:txXfrm>
    </dsp:sp>
    <dsp:sp modelId="{32FA5A74-42B3-469A-B7BE-97B9CA745C7E}">
      <dsp:nvSpPr>
        <dsp:cNvPr id="0" name=""/>
        <dsp:cNvSpPr/>
      </dsp:nvSpPr>
      <dsp:spPr>
        <a:xfrm rot="5400000">
          <a:off x="-176458" y="3343706"/>
          <a:ext cx="1176392" cy="8234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  <a:endParaRPr lang="en-IN" sz="1900" kern="1200" dirty="0"/>
        </a:p>
      </dsp:txBody>
      <dsp:txXfrm rot="-5400000">
        <a:off x="1" y="3578984"/>
        <a:ext cx="823474" cy="352918"/>
      </dsp:txXfrm>
    </dsp:sp>
    <dsp:sp modelId="{8EA93858-E6A1-4ED1-9D78-66A7D8FE1AF5}">
      <dsp:nvSpPr>
        <dsp:cNvPr id="0" name=""/>
        <dsp:cNvSpPr/>
      </dsp:nvSpPr>
      <dsp:spPr>
        <a:xfrm rot="5400000">
          <a:off x="4011653" y="-6179"/>
          <a:ext cx="764654" cy="71410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Testcases are written using POM</a:t>
          </a:r>
          <a:endParaRPr lang="en-IN" sz="3300" kern="1200" dirty="0"/>
        </a:p>
      </dsp:txBody>
      <dsp:txXfrm rot="-5400000">
        <a:off x="823474" y="3219328"/>
        <a:ext cx="7103686" cy="690000"/>
      </dsp:txXfrm>
    </dsp:sp>
    <dsp:sp modelId="{21A600CC-1E25-4C46-85DB-076663CFB141}">
      <dsp:nvSpPr>
        <dsp:cNvPr id="0" name=""/>
        <dsp:cNvSpPr/>
      </dsp:nvSpPr>
      <dsp:spPr>
        <a:xfrm rot="5400000">
          <a:off x="-176458" y="4418586"/>
          <a:ext cx="1176392" cy="8234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  <a:endParaRPr lang="en-IN" sz="1900" kern="1200" dirty="0"/>
        </a:p>
      </dsp:txBody>
      <dsp:txXfrm rot="-5400000">
        <a:off x="1" y="4653864"/>
        <a:ext cx="823474" cy="352918"/>
      </dsp:txXfrm>
    </dsp:sp>
    <dsp:sp modelId="{4EAEF325-B338-452B-A3FF-AAB3564345FB}">
      <dsp:nvSpPr>
        <dsp:cNvPr id="0" name=""/>
        <dsp:cNvSpPr/>
      </dsp:nvSpPr>
      <dsp:spPr>
        <a:xfrm rot="5400000">
          <a:off x="4011653" y="1053948"/>
          <a:ext cx="764654" cy="71410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Status update in jira</a:t>
          </a:r>
          <a:endParaRPr lang="en-IN" sz="3300" kern="1200"/>
        </a:p>
      </dsp:txBody>
      <dsp:txXfrm rot="-5400000">
        <a:off x="823474" y="4279455"/>
        <a:ext cx="7103686" cy="6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210"/>
            <a:ext cx="6583680" cy="207842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selenium sentinels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1.	Monika GR</a:t>
            </a:r>
          </a:p>
          <a:p>
            <a:r>
              <a:rPr lang="en-US" b="1" dirty="0"/>
              <a:t>2.	Aswini</a:t>
            </a:r>
          </a:p>
          <a:p>
            <a:r>
              <a:rPr lang="en-US" b="1" dirty="0"/>
              <a:t>3.	Bhavana</a:t>
            </a:r>
          </a:p>
          <a:p>
            <a:r>
              <a:rPr lang="en-US" b="1" dirty="0"/>
              <a:t>4.	Aishwarya Singh</a:t>
            </a:r>
          </a:p>
          <a:p>
            <a:r>
              <a:rPr lang="en-US" b="1" dirty="0"/>
              <a:t>5.	Madhu Priya</a:t>
            </a:r>
          </a:p>
          <a:p>
            <a:r>
              <a:rPr lang="en-US" b="1" dirty="0"/>
              <a:t>6.	Satya Manasvi</a:t>
            </a:r>
          </a:p>
          <a:p>
            <a:r>
              <a:rPr lang="en-US" b="1" dirty="0"/>
              <a:t>7.	Govindu Shanmukha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CCAAD-A9B1-CC7E-1498-06D68C8F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69" y="2264325"/>
            <a:ext cx="5923721" cy="32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2139078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CA2C6-D40C-9083-40C5-092FF6196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C457CB-2132-F04B-1825-C01E3D19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0" y="1292087"/>
            <a:ext cx="6327913" cy="43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8F69A1-8D9C-5C82-F450-1209C7CD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0" y="278296"/>
            <a:ext cx="10854520" cy="584272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796F2-4DD2-F7F3-D91A-7AA8542718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969" y="416257"/>
            <a:ext cx="11018291" cy="5793142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F9C75D-7C21-81C7-0038-7FD140E5F3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 descr="A screenshot of a web elements&#10;&#10;AI-generated content may be incorrect.">
            <a:extLst>
              <a:ext uri="{FF2B5EF4-FFF2-40B4-BE49-F238E27FC236}">
                <a16:creationId xmlns:a16="http://schemas.microsoft.com/office/drawing/2014/main" id="{4755DC98-3325-1CDA-3D7A-A1545D0A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4" y="410780"/>
            <a:ext cx="10960495" cy="64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00C31-35D6-071F-B6A0-708A42501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9026" y="361665"/>
            <a:ext cx="11646287" cy="62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1316-3885-D476-71A2-37BD129B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948" y="231914"/>
            <a:ext cx="5648078" cy="825360"/>
          </a:xfrm>
        </p:spPr>
        <p:txBody>
          <a:bodyPr/>
          <a:lstStyle/>
          <a:p>
            <a:r>
              <a:rPr lang="en-US" dirty="0"/>
              <a:t>workflow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D449E26-0673-DC3F-7FA1-69821A3668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427052"/>
              </p:ext>
            </p:extLst>
          </p:nvPr>
        </p:nvGraphicFramePr>
        <p:xfrm>
          <a:off x="3460750" y="1205948"/>
          <a:ext cx="7964488" cy="542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26537-3FA4-25BD-7D0C-7687B648B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1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75" y="3029802"/>
            <a:ext cx="6867434" cy="723331"/>
          </a:xfrm>
        </p:spPr>
        <p:txBody>
          <a:bodyPr/>
          <a:lstStyle/>
          <a:p>
            <a:r>
              <a:rPr lang="en-US" dirty="0"/>
              <a:t>Testcase templates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3282950" cy="4143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550" y="2303463"/>
            <a:ext cx="3763963" cy="41433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39" y="2941093"/>
            <a:ext cx="7127723" cy="1105468"/>
          </a:xfrm>
        </p:spPr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17" y="238837"/>
            <a:ext cx="7797209" cy="689852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endParaRPr lang="en-US"/>
          </a:p>
          <a:p>
            <a:endParaRPr lang="en-US" dirty="0"/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D02BE7C2-63EF-2F3D-6089-0AB4828C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1147050"/>
            <a:ext cx="11926957" cy="56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24BC-482E-3758-95F2-DA710D9BA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831E23-549A-EEAE-27F2-946AAD6F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39" y="2941093"/>
            <a:ext cx="7127723" cy="1105468"/>
          </a:xfrm>
        </p:spPr>
        <p:txBody>
          <a:bodyPr/>
          <a:lstStyle/>
          <a:p>
            <a:r>
              <a:rPr lang="en-US" dirty="0"/>
              <a:t>Project Execution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0E9EFE5-6A3F-3EE2-3ACB-79CC013C7557}"/>
              </a:ext>
            </a:extLst>
          </p:cNvPr>
          <p:cNvSpPr txBox="1">
            <a:spLocks/>
          </p:cNvSpPr>
          <p:nvPr/>
        </p:nvSpPr>
        <p:spPr>
          <a:xfrm>
            <a:off x="914400" y="2303028"/>
            <a:ext cx="3283119" cy="3720337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517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{CE7F159F-F4B4-4F76-B961-F86907735549}tf78438558_win32</Template>
  <TotalTime>382</TotalTime>
  <Words>88</Words>
  <Application>Microsoft Office PowerPoint</Application>
  <PresentationFormat>Widescreen</PresentationFormat>
  <Paragraphs>34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Custom</vt:lpstr>
      <vt:lpstr> selenium sentinels  team members</vt:lpstr>
      <vt:lpstr> </vt:lpstr>
      <vt:lpstr> </vt:lpstr>
      <vt:lpstr> </vt:lpstr>
      <vt:lpstr>workflow</vt:lpstr>
      <vt:lpstr>Testcase templates</vt:lpstr>
      <vt:lpstr>Page Object model</vt:lpstr>
      <vt:lpstr>Class diagram</vt:lpstr>
      <vt:lpstr>Project Execution</vt:lpstr>
      <vt:lpstr> 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Bhavana Dadi</dc:creator>
  <cp:lastModifiedBy>Govindu Shanmukha</cp:lastModifiedBy>
  <cp:revision>16</cp:revision>
  <dcterms:created xsi:type="dcterms:W3CDTF">2025-07-07T04:26:44Z</dcterms:created>
  <dcterms:modified xsi:type="dcterms:W3CDTF">2025-07-07T11:35:34Z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